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3" r:id="rId6"/>
    <p:sldId id="266" r:id="rId7"/>
    <p:sldId id="260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5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4" Type="http://schemas.openxmlformats.org/officeDocument/2006/relationships/image" Target="../media/image13.jpeg"/><Relationship Id="rId10" Type="http://schemas.microsoft.com/office/2007/relationships/hdphoto" Target="../media/hdphoto3.wdp"/><Relationship Id="rId5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9" Type="http://schemas.openxmlformats.org/officeDocument/2006/relationships/image" Target="../media/image16.png"/><Relationship Id="rId3" Type="http://schemas.openxmlformats.org/officeDocument/2006/relationships/image" Target="../media/image12.jpeg"/><Relationship Id="rId6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3" Type="http://schemas.openxmlformats.org/officeDocument/2006/relationships/hyperlink" Target="http://vimeo.com/3143178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3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31431935" TargetMode="External"/><Relationship Id="rId3" Type="http://schemas.openxmlformats.org/officeDocument/2006/relationships/hyperlink" Target="http://vimeo.com/314313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</a:t>
            </a:r>
            <a:br>
              <a:rPr lang="en-US" dirty="0" smtClean="0"/>
            </a:br>
            <a:r>
              <a:rPr lang="en-US" dirty="0" smtClean="0"/>
              <a:t>Pressure Sensors through </a:t>
            </a:r>
            <a:r>
              <a:rPr lang="en-US" dirty="0"/>
              <a:t>S</a:t>
            </a:r>
            <a:r>
              <a:rPr lang="en-US" dirty="0" smtClean="0"/>
              <a:t>ensing Sounds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862496"/>
            <a:ext cx="4038600" cy="748553"/>
          </a:xfrm>
        </p:spPr>
        <p:txBody>
          <a:bodyPr/>
          <a:lstStyle/>
          <a:p>
            <a:r>
              <a:rPr lang="en-US" dirty="0" smtClean="0"/>
              <a:t>Fawn </a:t>
            </a:r>
            <a:r>
              <a:rPr lang="en-US" dirty="0" err="1" smtClean="0"/>
              <a:t>Qiu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1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Toys</a:t>
            </a:r>
          </a:p>
          <a:p>
            <a:r>
              <a:rPr lang="en-US" dirty="0" smtClean="0"/>
              <a:t>Crafts</a:t>
            </a:r>
          </a:p>
          <a:p>
            <a:r>
              <a:rPr lang="en-US" dirty="0" smtClean="0"/>
              <a:t>Jewelry </a:t>
            </a:r>
          </a:p>
        </p:txBody>
      </p:sp>
      <p:pic>
        <p:nvPicPr>
          <p:cNvPr id="5" name="Picture 4" descr="IMG_08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299074" y="1060173"/>
            <a:ext cx="6369034" cy="477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7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Sensor Overview</a:t>
            </a:r>
            <a:endParaRPr lang="en-US" dirty="0"/>
          </a:p>
        </p:txBody>
      </p:sp>
      <p:pic>
        <p:nvPicPr>
          <p:cNvPr id="5" name="Content Placeholder 4" descr="Picture 16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1784" b="-41784"/>
          <a:stretch>
            <a:fillRect/>
          </a:stretch>
        </p:blipFill>
        <p:spPr>
          <a:xfrm>
            <a:off x="498474" y="912201"/>
            <a:ext cx="4293659" cy="2355257"/>
          </a:xfrm>
        </p:spPr>
      </p:pic>
      <p:pic>
        <p:nvPicPr>
          <p:cNvPr id="6" name="Picture 5" descr="IMG_2618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7677" y="3743765"/>
            <a:ext cx="4548677" cy="1715030"/>
          </a:xfrm>
          <a:prstGeom prst="rect">
            <a:avLst/>
          </a:prstGeom>
        </p:spPr>
      </p:pic>
      <p:pic>
        <p:nvPicPr>
          <p:cNvPr id="7" name="Picture 6" descr="IMG_0817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314" y="3743765"/>
            <a:ext cx="3280991" cy="171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5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Felt Pressure Sensor as Audio Poetry Maker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39342" y="2225058"/>
            <a:ext cx="3188233" cy="1748883"/>
          </a:xfrm>
        </p:spPr>
      </p:pic>
      <p:pic>
        <p:nvPicPr>
          <p:cNvPr id="5" name="Picture 4" descr="IMG_0817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0340" y="4978164"/>
            <a:ext cx="2235685" cy="11686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8289" y="6415010"/>
            <a:ext cx="239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“Hey”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9064" y="6432651"/>
            <a:ext cx="239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“You”</a:t>
            </a:r>
            <a:endParaRPr lang="en-US" dirty="0"/>
          </a:p>
        </p:txBody>
      </p:sp>
      <p:pic>
        <p:nvPicPr>
          <p:cNvPr id="10" name="Content Placeholder 3" descr="IMG_0814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94130" y="4522252"/>
            <a:ext cx="1216249" cy="20328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1795" y="1904780"/>
            <a:ext cx="2462992" cy="2315775"/>
          </a:xfrm>
          <a:prstGeom prst="rect">
            <a:avLst/>
          </a:prstGeom>
        </p:spPr>
      </p:pic>
      <p:sp>
        <p:nvSpPr>
          <p:cNvPr id="12" name="Plus 11"/>
          <p:cNvSpPr/>
          <p:nvPr/>
        </p:nvSpPr>
        <p:spPr>
          <a:xfrm>
            <a:off x="4850928" y="3104844"/>
            <a:ext cx="352795" cy="352823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568695" y="4445571"/>
            <a:ext cx="599751" cy="5378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felt sensor</a:t>
            </a:r>
            <a:endParaRPr lang="en-US" dirty="0"/>
          </a:p>
        </p:txBody>
      </p:sp>
      <p:pic>
        <p:nvPicPr>
          <p:cNvPr id="4" name="Picture 3" descr="IMG_261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5049" y="2457442"/>
            <a:ext cx="2407543" cy="1605029"/>
          </a:xfrm>
          <a:prstGeom prst="rect">
            <a:avLst/>
          </a:prstGeom>
        </p:spPr>
      </p:pic>
      <p:pic>
        <p:nvPicPr>
          <p:cNvPr id="5" name="Picture 4" descr="IMG_261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274" y="1663662"/>
            <a:ext cx="2394442" cy="1596295"/>
          </a:xfrm>
          <a:prstGeom prst="rect">
            <a:avLst/>
          </a:prstGeom>
        </p:spPr>
      </p:pic>
      <p:pic>
        <p:nvPicPr>
          <p:cNvPr id="6" name="Picture 5" descr="IMG_261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2723" y="3259956"/>
            <a:ext cx="2407543" cy="1605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97262" y="4057467"/>
            <a:ext cx="529192" cy="5115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96495" y="4022185"/>
            <a:ext cx="529192" cy="5115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3" descr="IMG_0814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600629" y="4333270"/>
            <a:ext cx="1636376" cy="2407543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2804716" y="3016638"/>
            <a:ext cx="410329" cy="17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82394" y="3821761"/>
            <a:ext cx="410329" cy="17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622592" y="4864985"/>
            <a:ext cx="4701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4347" y="3228335"/>
            <a:ext cx="1675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Felt pieces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86310" y="4062471"/>
            <a:ext cx="196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Adhere conductive material to felt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14310" y="4881261"/>
            <a:ext cx="1964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Adhere resistive materials (</a:t>
            </a:r>
            <a:r>
              <a:rPr lang="en-US" sz="1400" dirty="0" err="1" smtClean="0"/>
              <a:t>velostat</a:t>
            </a:r>
            <a:r>
              <a:rPr lang="en-US" sz="1400" dirty="0" smtClean="0"/>
              <a:t>) between the conductive materials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706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5567584" y="2064015"/>
            <a:ext cx="2917131" cy="4555943"/>
          </a:xfrm>
          <a:prstGeom prst="roundRect">
            <a:avLst/>
          </a:prstGeom>
          <a:solidFill>
            <a:schemeClr val="bg2">
              <a:lumMod val="50000"/>
              <a:alpha val="2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unique identity for individual sensor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949" y="2205143"/>
            <a:ext cx="2040099" cy="1799399"/>
          </a:xfrm>
        </p:spPr>
      </p:pic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6475" y="2205143"/>
            <a:ext cx="2040099" cy="179939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3676635" y="3907515"/>
            <a:ext cx="418792" cy="9790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393539" y="4004542"/>
            <a:ext cx="17640" cy="5998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128943" y="4586705"/>
            <a:ext cx="282236" cy="6174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32958" y="3907515"/>
            <a:ext cx="1" cy="10672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50534" y="3907515"/>
            <a:ext cx="1" cy="10055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21654" y="3334179"/>
            <a:ext cx="137941" cy="10761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385877" y="3634079"/>
            <a:ext cx="440993" cy="7762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393539" y="4586706"/>
            <a:ext cx="229317" cy="6174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IMG_0817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379" y="5204149"/>
            <a:ext cx="954336" cy="498848"/>
          </a:xfrm>
          <a:prstGeom prst="rect">
            <a:avLst/>
          </a:prstGeom>
        </p:spPr>
      </p:pic>
      <p:pic>
        <p:nvPicPr>
          <p:cNvPr id="37" name="Content Placeholder 3" descr="IMG_0814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661443" y="5029862"/>
            <a:ext cx="519174" cy="867748"/>
          </a:xfrm>
          <a:prstGeom prst="rect">
            <a:avLst/>
          </a:prstGeom>
        </p:spPr>
      </p:pic>
      <p:pic>
        <p:nvPicPr>
          <p:cNvPr id="38" name="Picture 37" descr="IMG_0817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9467" y="4913062"/>
            <a:ext cx="954336" cy="498848"/>
          </a:xfrm>
          <a:prstGeom prst="rect">
            <a:avLst/>
          </a:prstGeom>
        </p:spPr>
      </p:pic>
      <p:pic>
        <p:nvPicPr>
          <p:cNvPr id="39" name="Content Placeholder 3" descr="IMG_0814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575011" y="4738775"/>
            <a:ext cx="519174" cy="867748"/>
          </a:xfrm>
          <a:prstGeom prst="rect">
            <a:avLst/>
          </a:prstGeom>
        </p:spPr>
      </p:pic>
      <p:pic>
        <p:nvPicPr>
          <p:cNvPr id="40" name="Picture 39" descr="IMG_0817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35802" y="4974807"/>
            <a:ext cx="954336" cy="498848"/>
          </a:xfrm>
          <a:prstGeom prst="rect">
            <a:avLst/>
          </a:prstGeom>
        </p:spPr>
      </p:pic>
      <p:pic>
        <p:nvPicPr>
          <p:cNvPr id="41" name="Content Placeholder 3" descr="IMG_0814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133409" y="4796595"/>
            <a:ext cx="519174" cy="867748"/>
          </a:xfrm>
          <a:prstGeom prst="rect">
            <a:avLst/>
          </a:prstGeom>
        </p:spPr>
      </p:pic>
      <p:pic>
        <p:nvPicPr>
          <p:cNvPr id="42" name="Content Placeholder 4" descr="Picture 16.png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929" b="98214" l="6780" r="88136">
                        <a14:foregroundMark x1="52542" y1="39286" x2="52542" y2="392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47499" y="3545824"/>
            <a:ext cx="599752" cy="564519"/>
          </a:xfrm>
          <a:prstGeom prst="rect">
            <a:avLst/>
          </a:prstGeom>
        </p:spPr>
      </p:pic>
      <p:pic>
        <p:nvPicPr>
          <p:cNvPr id="43" name="Content Placeholder 4" descr="Picture 16.png"/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929" b="98214" l="6780" r="88136">
                        <a14:foregroundMark x1="52542" y1="39286" x2="52542" y2="392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7244735" y="3651697"/>
            <a:ext cx="599752" cy="564519"/>
          </a:xfrm>
          <a:prstGeom prst="rect">
            <a:avLst/>
          </a:prstGeom>
        </p:spPr>
      </p:pic>
      <p:cxnSp>
        <p:nvCxnSpPr>
          <p:cNvPr id="44" name="Straight Arrow Connector 43"/>
          <p:cNvCxnSpPr/>
          <p:nvPr/>
        </p:nvCxnSpPr>
        <p:spPr>
          <a:xfrm flipH="1">
            <a:off x="6359595" y="3651696"/>
            <a:ext cx="99480" cy="13231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1739" y="5768660"/>
            <a:ext cx="1945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Difficulty to achieve unique range of voltage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199467" y="5696628"/>
            <a:ext cx="2368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able to achieve unique identity for each sensor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735802" y="5667716"/>
            <a:ext cx="236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resistor as an identifier </a:t>
            </a:r>
            <a:endParaRPr lang="en-US" dirty="0"/>
          </a:p>
        </p:txBody>
      </p:sp>
      <p:pic>
        <p:nvPicPr>
          <p:cNvPr id="28" name="Content Placeholder 4"/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704" b="97884" l="0" r="967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46936" y="2183948"/>
            <a:ext cx="2040099" cy="179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5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pic>
        <p:nvPicPr>
          <p:cNvPr id="4" name="Picture 3" descr="IMG_08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474" y="2034124"/>
            <a:ext cx="3685695" cy="2764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474" y="5774049"/>
            <a:ext cx="179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Sensor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8134" y="1698945"/>
            <a:ext cx="414533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solutions:</a:t>
            </a:r>
          </a:p>
          <a:p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Construct sensors to provide unique voltages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Create unique visualization on processing for each sensor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Better construction of connection points</a:t>
            </a:r>
          </a:p>
          <a:p>
            <a:pPr marL="285750" indent="-285750">
              <a:buFont typeface="Wingdings" charset="2"/>
              <a:buChar char="§"/>
            </a:pPr>
            <a:endParaRPr lang="en-US" dirty="0"/>
          </a:p>
          <a:p>
            <a:r>
              <a:rPr lang="en-US" dirty="0" smtClean="0"/>
              <a:t>Challenges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Communicate my idea through processing was a challenge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Future application: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Word pieces for visually impaired or people with reading challenges</a:t>
            </a:r>
          </a:p>
        </p:txBody>
      </p:sp>
    </p:spTree>
    <p:extLst>
      <p:ext uri="{BB962C8B-B14F-4D97-AF65-F5344CB8AC3E}">
        <p14:creationId xmlns:p14="http://schemas.microsoft.com/office/powerpoint/2010/main" val="325516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clay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Idea: the two nonconductive surface would adhere tightly together</a:t>
            </a:r>
          </a:p>
        </p:txBody>
      </p:sp>
      <p:pic>
        <p:nvPicPr>
          <p:cNvPr id="4" name="Picture 3" descr="IMG_26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474" y="3100847"/>
            <a:ext cx="4537974" cy="302531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226828" y="3457666"/>
            <a:ext cx="1517018" cy="4763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26828" y="4412739"/>
            <a:ext cx="1517018" cy="4763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85585" y="4032472"/>
            <a:ext cx="1234782" cy="29451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694276" y="3997190"/>
            <a:ext cx="1464099" cy="17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35356" y="4361282"/>
            <a:ext cx="1464099" cy="17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7902604" y="3199871"/>
            <a:ext cx="881987" cy="515590"/>
          </a:xfrm>
          <a:prstGeom prst="wedgeRoundRectCallout">
            <a:avLst>
              <a:gd name="adj1" fmla="val -70833"/>
              <a:gd name="adj2" fmla="val 2916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Clay</a:t>
            </a:r>
            <a:endParaRPr lang="en-US" sz="1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7920244" y="4121128"/>
            <a:ext cx="881987" cy="515590"/>
          </a:xfrm>
          <a:prstGeom prst="wedgeRoundRectCallout">
            <a:avLst>
              <a:gd name="adj1" fmla="val -80833"/>
              <a:gd name="adj2" fmla="val -2215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Velostat</a:t>
            </a:r>
            <a:endParaRPr lang="en-US" sz="14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294362" y="4531323"/>
            <a:ext cx="1214702" cy="515590"/>
          </a:xfrm>
          <a:prstGeom prst="wedgeRoundRectCallout">
            <a:avLst>
              <a:gd name="adj1" fmla="val 21167"/>
              <a:gd name="adj2" fmla="val -734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Conductive material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141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 </a:t>
            </a:r>
            <a:r>
              <a:rPr lang="en-US" dirty="0" smtClean="0"/>
              <a:t>model clay </a:t>
            </a:r>
            <a:r>
              <a:rPr lang="en-US" dirty="0"/>
              <a:t>sensor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IMG_26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311" y="3351821"/>
            <a:ext cx="2235629" cy="1587704"/>
          </a:xfrm>
          <a:prstGeom prst="rect">
            <a:avLst/>
          </a:prstGeom>
        </p:spPr>
      </p:pic>
      <p:pic>
        <p:nvPicPr>
          <p:cNvPr id="6" name="Picture 5" descr="IMG_2618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8192" y="4674907"/>
            <a:ext cx="2504843" cy="1433615"/>
          </a:xfrm>
          <a:prstGeom prst="rect">
            <a:avLst/>
          </a:prstGeom>
        </p:spPr>
      </p:pic>
      <p:pic>
        <p:nvPicPr>
          <p:cNvPr id="7" name="Picture 6" descr="IMG_261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475" y="1981200"/>
            <a:ext cx="2214700" cy="159995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698876" y="3440026"/>
            <a:ext cx="410329" cy="17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61660" y="4838099"/>
            <a:ext cx="410329" cy="17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11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474" y="1992875"/>
            <a:ext cx="1922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Single sensor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Multiple 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7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287</TotalTime>
  <Words>152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Exploring  Pressure Sensors through Sensing Sounds</vt:lpstr>
      <vt:lpstr>Pressure Sensor Overview</vt:lpstr>
      <vt:lpstr>Felt Pressure Sensor as Audio Poetry Maker</vt:lpstr>
      <vt:lpstr>How to make a felt sensor</vt:lpstr>
      <vt:lpstr>How to create unique identity for individual sensor</vt:lpstr>
      <vt:lpstr>Testing</vt:lpstr>
      <vt:lpstr>Model clay sensor</vt:lpstr>
      <vt:lpstr>How to make a model clay sensor</vt:lpstr>
      <vt:lpstr>Testing</vt:lpstr>
      <vt:lpstr>Application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yifan yu</dc:creator>
  <cp:lastModifiedBy>yifan yu</cp:lastModifiedBy>
  <cp:revision>17</cp:revision>
  <dcterms:created xsi:type="dcterms:W3CDTF">2011-11-01T14:03:38Z</dcterms:created>
  <dcterms:modified xsi:type="dcterms:W3CDTF">2011-11-01T18:56:33Z</dcterms:modified>
</cp:coreProperties>
</file>