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4" autoAdjust="0"/>
    <p:restoredTop sz="94890" autoAdjust="0"/>
  </p:normalViewPr>
  <p:slideViewPr>
    <p:cSldViewPr>
      <p:cViewPr varScale="1">
        <p:scale>
          <a:sx n="84" d="100"/>
          <a:sy n="84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F584-A307-40DB-8948-E2836A58F50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03BE-37A2-4526-B0D5-E1FD64739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sy.com/listing/96674218/lace-eco-necklace-black-swirly-delicate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2" Type="http://schemas.openxmlformats.org/officeDocument/2006/relationships/hyperlink" Target="http://www.etsy.com/shop/twilightandfilig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y.com/listing/83470519/yellow-leather-necklace-laser-cut-lace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etsy.com/listing/44229462/binary-necklace-pink" TargetMode="External"/><Relationship Id="rId4" Type="http://schemas.openxmlformats.org/officeDocument/2006/relationships/hyperlink" Target="http://www.etsy.com/listing/91034151/filigree-laser-cut-leather-necklace-in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Laser Cut Wool Vest</a:t>
            </a:r>
            <a:br>
              <a:rPr lang="en-US" smtClean="0"/>
            </a:br>
            <a:r>
              <a:rPr lang="en-US" smtClean="0"/>
              <a:t>Rachel Batzer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Final Project: A professional style women’s vest with laser cut lace appliqué based on a vornoi digram of a lissajous curve and a prolate cycloid.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Touches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2514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Sew over the pattern: more stable than iron-on alone</a:t>
            </a:r>
          </a:p>
          <a:p>
            <a:r>
              <a:rPr lang="en-US" dirty="0" smtClean="0"/>
              <a:t>Complete edges with bias tape</a:t>
            </a:r>
            <a:endParaRPr lang="en-US" dirty="0"/>
          </a:p>
        </p:txBody>
      </p:sp>
      <p:pic>
        <p:nvPicPr>
          <p:cNvPr id="22530" name="Picture 2" descr="https://lh4.googleusercontent.com/-APvvLQbW3GA/T7frO_c-YvI/AAAAAAAABhI/O-r8rGLffFk/s573/IMG_0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1524000"/>
            <a:ext cx="4419600" cy="2320290"/>
          </a:xfrm>
          <a:prstGeom prst="rect">
            <a:avLst/>
          </a:prstGeom>
          <a:noFill/>
        </p:spPr>
      </p:pic>
      <p:pic>
        <p:nvPicPr>
          <p:cNvPr id="22532" name="Picture 4" descr="https://lh4.googleusercontent.com/--lbZUYLTwwo/T7nw6AWDDJI/AAAAAAAABk4/wiI-ttwcj-s/s573/IMG_0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4343400"/>
            <a:ext cx="2243666" cy="1835727"/>
          </a:xfrm>
          <a:prstGeom prst="rect">
            <a:avLst/>
          </a:prstGeom>
          <a:noFill/>
        </p:spPr>
      </p:pic>
      <p:pic>
        <p:nvPicPr>
          <p:cNvPr id="22534" name="Picture 6" descr="https://lh5.googleusercontent.com/-bgSzvSbM-IU/T7nw6YHf0yI/AAAAAAAABlA/J5fTMXKOgTk/s573/IMG_02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4343400"/>
            <a:ext cx="1977869" cy="1809750"/>
          </a:xfrm>
          <a:prstGeom prst="rect">
            <a:avLst/>
          </a:prstGeom>
          <a:noFill/>
        </p:spPr>
      </p:pic>
      <p:pic>
        <p:nvPicPr>
          <p:cNvPr id="22536" name="Picture 8" descr="https://lh4.googleusercontent.com/-NoPsfyKwMDU/T7nw7APTRAI/AAAAAAAABlM/oqoNnSMgl0g/s573/IMG_02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4343400"/>
            <a:ext cx="2286000" cy="1846385"/>
          </a:xfrm>
          <a:prstGeom prst="rect">
            <a:avLst/>
          </a:prstGeom>
          <a:noFill/>
        </p:spPr>
      </p:pic>
      <p:pic>
        <p:nvPicPr>
          <p:cNvPr id="22540" name="Picture 12" descr="https://lh3.googleusercontent.com/-L3e0WNJOT-I/T7nw7SqBLII/AAAAAAAABlY/DBoUPiKucY0/s573/IMG_02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86600" y="4419600"/>
            <a:ext cx="1399209" cy="181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73162"/>
          </a:xfrm>
        </p:spPr>
        <p:txBody>
          <a:bodyPr/>
          <a:lstStyle/>
          <a:p>
            <a:r>
              <a:rPr lang="en-US" dirty="0" smtClean="0"/>
              <a:t>Finished Vest</a:t>
            </a:r>
            <a:endParaRPr lang="en-US" dirty="0"/>
          </a:p>
        </p:txBody>
      </p:sp>
      <p:pic>
        <p:nvPicPr>
          <p:cNvPr id="23554" name="Picture 2" descr="E:\DCIM\122___05\IMG_0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718686" y="2518285"/>
            <a:ext cx="3269227" cy="2667001"/>
          </a:xfrm>
          <a:prstGeom prst="rect">
            <a:avLst/>
          </a:prstGeom>
          <a:noFill/>
        </p:spPr>
      </p:pic>
      <p:pic>
        <p:nvPicPr>
          <p:cNvPr id="23555" name="Picture 3" descr="E:\DCIM\122___05\IMG_0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2676941" y="2352260"/>
            <a:ext cx="3276602" cy="2991680"/>
          </a:xfrm>
          <a:prstGeom prst="rect">
            <a:avLst/>
          </a:prstGeom>
          <a:noFill/>
        </p:spPr>
      </p:pic>
      <p:pic>
        <p:nvPicPr>
          <p:cNvPr id="23559" name="Picture 7" descr="E:\DCIM\122___05\IMG_02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40321" y="2731123"/>
            <a:ext cx="3270116" cy="2227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248400" cy="2743200"/>
          </a:xfrm>
        </p:spPr>
        <p:txBody>
          <a:bodyPr/>
          <a:lstStyle/>
          <a:p>
            <a:r>
              <a:rPr lang="en-US" dirty="0" smtClean="0"/>
              <a:t>Full 3D modeling of design so parts line up better</a:t>
            </a:r>
          </a:p>
          <a:p>
            <a:r>
              <a:rPr lang="en-US" dirty="0" smtClean="0"/>
              <a:t>More complete fitting of pattern to person before pattern </a:t>
            </a:r>
            <a:r>
              <a:rPr lang="en-US" dirty="0" err="1" smtClean="0"/>
              <a:t>desing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Work</a:t>
            </a:r>
            <a:br>
              <a:rPr lang="en-US" dirty="0" smtClean="0"/>
            </a:br>
            <a:r>
              <a:rPr lang="en-US" sz="1600" dirty="0" smtClean="0"/>
              <a:t>(not including references for laser lace assignment)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n w="18415" cmpd="sng">
                  <a:noFill/>
                  <a:prstDash val="solid"/>
                </a:ln>
              </a:rPr>
              <a:t>Necklaces on </a:t>
            </a:r>
            <a:r>
              <a:rPr lang="en-US" sz="2400" dirty="0" err="1" smtClean="0">
                <a:ln w="18415" cmpd="sng">
                  <a:noFill/>
                  <a:prstDash val="solid"/>
                </a:ln>
              </a:rPr>
              <a:t>Etsy</a:t>
            </a:r>
            <a:r>
              <a:rPr lang="en-US" sz="2400" dirty="0" smtClean="0">
                <a:ln w="18415" cmpd="sng">
                  <a:noFill/>
                  <a:prstDash val="solid"/>
                </a:ln>
              </a:rPr>
              <a:t>:</a:t>
            </a:r>
          </a:p>
          <a:p>
            <a:pPr>
              <a:buNone/>
            </a:pP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endParaRPr lang="en-US" sz="2400" dirty="0" smtClean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endParaRPr lang="en-US" sz="2400" dirty="0" smtClean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400" dirty="0" smtClean="0">
                <a:ln w="18415" cmpd="sng">
                  <a:noFill/>
                  <a:prstDash val="solid"/>
                </a:ln>
              </a:rPr>
              <a:t>Clothing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FILIGREE laser cut leather necklace in hazel moss OOA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6866" y="1828800"/>
            <a:ext cx="1445264" cy="144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276600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4"/>
              </a:rPr>
              <a:t>http://www.etsy.com/listing/91034151/filigree-laser-cut-leather-necklace-in</a:t>
            </a:r>
            <a:endParaRPr lang="en-US" sz="400" dirty="0"/>
          </a:p>
        </p:txBody>
      </p:sp>
      <p:pic>
        <p:nvPicPr>
          <p:cNvPr id="1030" name="Picture 6" descr="Yellow leather necklace - laser cut lace desig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1815699"/>
            <a:ext cx="1752600" cy="14512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191000" y="32766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http://www.etsy.com/listing/83470519/yellow-leather-necklace-laser-cut-lace</a:t>
            </a:r>
            <a:endParaRPr lang="en-US" sz="800" dirty="0"/>
          </a:p>
        </p:txBody>
      </p:sp>
      <p:pic>
        <p:nvPicPr>
          <p:cNvPr id="1038" name="Picture 14" descr="Lace Eco-Necklace - Black Swirly - Delicate Laser Cut - Recycled Fel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0600" y="1828800"/>
            <a:ext cx="1466850" cy="14668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14400" y="3276600"/>
            <a:ext cx="167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hlinkClick r:id="rId8"/>
              </a:rPr>
              <a:t>http://www.etsy.com/listing/96674218/lace-eco-necklace-black-swirly-delicate</a:t>
            </a:r>
            <a:endParaRPr lang="en-US" sz="700" dirty="0"/>
          </a:p>
        </p:txBody>
      </p:sp>
      <p:pic>
        <p:nvPicPr>
          <p:cNvPr id="1042" name="Picture 18" descr="Binary Necklace // Pink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10907" y="1828800"/>
            <a:ext cx="2190143" cy="145241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172200" y="3276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0"/>
              </a:rPr>
              <a:t>http://www.etsy.com/listing/44229462/binary-necklace-pink</a:t>
            </a:r>
            <a:endParaRPr lang="en-US" sz="900" dirty="0"/>
          </a:p>
        </p:txBody>
      </p:sp>
      <p:pic>
        <p:nvPicPr>
          <p:cNvPr id="1044" name="Picture 20" descr="http://farm3.staticflickr.com/2445/3906965915_79965858af_o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" y="4038600"/>
            <a:ext cx="1828800" cy="2286000"/>
          </a:xfrm>
          <a:prstGeom prst="rect">
            <a:avLst/>
          </a:prstGeom>
          <a:noFill/>
        </p:spPr>
      </p:pic>
      <p:pic>
        <p:nvPicPr>
          <p:cNvPr id="1046" name="Picture 22" descr="http://farm3.staticflickr.com/2441/3907743898_0351ac7953_o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66999" y="3733799"/>
            <a:ext cx="1726121" cy="2590801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4600" y="6400800"/>
            <a:ext cx="2037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Alexander McQueen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800" y="6400800"/>
            <a:ext cx="1332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Emilio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Pucci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48" name="Picture 24" descr="http://media4.onsugar.com/files/2011/11/47/6/1415/14151215/b5a929023b6d18e2_heidi_klum_metallic_dress.xxlarg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24400" y="3733801"/>
            <a:ext cx="1725473" cy="2590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876800" y="64008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Giles Deacon </a:t>
            </a:r>
          </a:p>
        </p:txBody>
      </p:sp>
      <p:pic>
        <p:nvPicPr>
          <p:cNvPr id="1050" name="Picture 26" descr="http://i68.photobucket.com/albums/i30/susanyoung3/ZEUS/willow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781800" y="3733800"/>
            <a:ext cx="1594338" cy="25908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781800" y="64008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unknown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Vest Design:</a:t>
            </a:r>
            <a:br>
              <a:rPr lang="en-US" sz="3600" dirty="0" smtClean="0"/>
            </a:br>
            <a:r>
              <a:rPr lang="en-US" sz="2400" dirty="0" err="1" smtClean="0"/>
              <a:t>Voronoi</a:t>
            </a:r>
            <a:r>
              <a:rPr lang="en-US" sz="2400" dirty="0" smtClean="0"/>
              <a:t> diagram based Mathematical Curves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85800" y="1676400"/>
            <a:ext cx="304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n w="3175" cmpd="sng">
                  <a:noFill/>
                  <a:prstDash val="solid"/>
                </a:ln>
              </a:rPr>
              <a:t>Lissajous</a:t>
            </a:r>
            <a:r>
              <a:rPr lang="en-US" sz="2000" dirty="0">
                <a:ln w="3175" cmpd="sng">
                  <a:noFill/>
                  <a:prstDash val="solid"/>
                </a:ln>
              </a:rPr>
              <a:t> </a:t>
            </a:r>
            <a:r>
              <a:rPr lang="en-US" sz="2000" dirty="0" smtClean="0">
                <a:ln w="3175" cmpd="sng">
                  <a:noFill/>
                  <a:prstDash val="solid"/>
                </a:ln>
              </a:rPr>
              <a:t>curve on the back </a:t>
            </a:r>
            <a:endParaRPr lang="en-US" sz="2000" dirty="0">
              <a:ln w="3175" cmpd="sng">
                <a:noFill/>
                <a:prstDash val="solid"/>
              </a:ln>
            </a:endParaRPr>
          </a:p>
          <a:p>
            <a:r>
              <a:rPr lang="en-US" sz="2400" dirty="0" smtClean="0">
                <a:ln w="3175" cmpd="sng">
                  <a:noFill/>
                  <a:prstDash val="solid"/>
                </a:ln>
              </a:rPr>
              <a:t>x = sin(a*t+</a:t>
            </a:r>
            <a:r>
              <a:rPr lang="el-GR" sz="2400" dirty="0" smtClean="0">
                <a:ln w="3175" cmpd="sng">
                  <a:noFill/>
                  <a:prstDash val="solid"/>
                </a:ln>
              </a:rPr>
              <a:t> θ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)</a:t>
            </a:r>
          </a:p>
          <a:p>
            <a:r>
              <a:rPr lang="en-US" sz="2400" dirty="0" smtClean="0">
                <a:ln w="3175" cmpd="sng">
                  <a:noFill/>
                  <a:prstDash val="solid"/>
                </a:ln>
              </a:rPr>
              <a:t>y = sin(b*t)</a:t>
            </a:r>
          </a:p>
        </p:txBody>
      </p:sp>
      <p:pic>
        <p:nvPicPr>
          <p:cNvPr id="15368" name="Picture 8" descr="LissajousCurv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33400" y="3124200"/>
            <a:ext cx="4642625" cy="3060251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400503" y="3743499"/>
            <a:ext cx="3200401" cy="16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867400" y="1600200"/>
            <a:ext cx="23839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18415" cmpd="sng">
                  <a:noFill/>
                  <a:prstDash val="solid"/>
                </a:ln>
              </a:rPr>
              <a:t>Prolate</a:t>
            </a:r>
            <a:r>
              <a:rPr lang="en-US" sz="2000" dirty="0">
                <a:ln w="18415" cmpd="sng">
                  <a:noFill/>
                  <a:prstDash val="solid"/>
                </a:ln>
              </a:rPr>
              <a:t> </a:t>
            </a:r>
            <a:r>
              <a:rPr lang="en-US" sz="2000" dirty="0" smtClean="0">
                <a:ln w="18415" cmpd="sng">
                  <a:noFill/>
                  <a:prstDash val="solid"/>
                </a:ln>
              </a:rPr>
              <a:t>Cycloid</a:t>
            </a:r>
          </a:p>
          <a:p>
            <a:r>
              <a:rPr lang="en-US" sz="2400" dirty="0" smtClean="0">
                <a:ln w="3175" cmpd="sng">
                  <a:noFill/>
                  <a:prstDash val="solid"/>
                </a:ln>
              </a:rPr>
              <a:t>x = 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a*</a:t>
            </a:r>
            <a:r>
              <a:rPr lang="el-GR" sz="2400" dirty="0" smtClean="0">
                <a:ln w="3175" cmpd="sng">
                  <a:noFill/>
                  <a:prstDash val="solid"/>
                </a:ln>
              </a:rPr>
              <a:t>θ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 – b*sin(</a:t>
            </a:r>
            <a:r>
              <a:rPr lang="el-GR" sz="2400" dirty="0" smtClean="0">
                <a:ln w="3175" cmpd="sng">
                  <a:noFill/>
                  <a:prstDash val="solid"/>
                </a:ln>
              </a:rPr>
              <a:t>θ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)</a:t>
            </a:r>
            <a:endParaRPr lang="en-US" sz="2400" dirty="0" smtClean="0">
              <a:ln w="3175" cmpd="sng">
                <a:noFill/>
                <a:prstDash val="solid"/>
              </a:ln>
            </a:endParaRPr>
          </a:p>
          <a:p>
            <a:r>
              <a:rPr lang="en-US" sz="2400" dirty="0" smtClean="0">
                <a:ln w="3175" cmpd="sng">
                  <a:noFill/>
                  <a:prstDash val="solid"/>
                </a:ln>
              </a:rPr>
              <a:t>y = 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a 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– 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b*</a:t>
            </a:r>
            <a:r>
              <a:rPr lang="en-US" sz="2400" dirty="0" err="1" smtClean="0">
                <a:ln w="3175" cmpd="sng">
                  <a:noFill/>
                  <a:prstDash val="solid"/>
                </a:ln>
              </a:rPr>
              <a:t>cos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(</a:t>
            </a:r>
            <a:r>
              <a:rPr lang="el-GR" sz="2400" dirty="0" smtClean="0">
                <a:ln w="3175" cmpd="sng">
                  <a:noFill/>
                  <a:prstDash val="solid"/>
                </a:ln>
              </a:rPr>
              <a:t>θ</a:t>
            </a:r>
            <a:r>
              <a:rPr lang="en-US" sz="2400" dirty="0" smtClean="0">
                <a:ln w="3175" cmpd="sng">
                  <a:noFill/>
                  <a:prstDash val="solid"/>
                </a:ln>
              </a:rPr>
              <a:t>)</a:t>
            </a:r>
          </a:p>
          <a:p>
            <a:endParaRPr lang="en-US" sz="2000" dirty="0">
              <a:ln w="18415" cmpd="sng">
                <a:noFill/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Material and Pattern</a:t>
            </a:r>
            <a:endParaRPr lang="en-US" dirty="0"/>
          </a:p>
        </p:txBody>
      </p:sp>
      <p:pic>
        <p:nvPicPr>
          <p:cNvPr id="5" name="Picture 4" descr="IMG_009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5800" y="2819400"/>
            <a:ext cx="4072467" cy="2971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 wool felt and tan wool cloth</a:t>
            </a:r>
            <a:endParaRPr lang="en-US" sz="2000" dirty="0"/>
          </a:p>
        </p:txBody>
      </p:sp>
      <p:pic>
        <p:nvPicPr>
          <p:cNvPr id="1027" name="Picture 3" descr="C:\Users\Rachel Batzer\Documents\My Dropbox\textiles\vest\panel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752600"/>
            <a:ext cx="3165995" cy="45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Design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524000"/>
            <a:ext cx="4222377" cy="20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419600"/>
            <a:ext cx="4038600" cy="20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4419600"/>
            <a:ext cx="3931479" cy="19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4191000" cy="15239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Varying numbers of points and spacing on the cycloid.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The </a:t>
            </a:r>
            <a:r>
              <a:rPr lang="en-US" dirty="0" err="1" smtClean="0"/>
              <a:t>lissajous</a:t>
            </a:r>
            <a:r>
              <a:rPr lang="en-US" dirty="0" smtClean="0"/>
              <a:t> curve is the Lincoln Labs logo. </a:t>
            </a:r>
            <a:endParaRPr lang="en-US" dirty="0"/>
          </a:p>
        </p:txBody>
      </p:sp>
      <p:pic>
        <p:nvPicPr>
          <p:cNvPr id="2057" name="Picture 9" descr="http://wyss.harvard.edu/fileasset/LincolnLabs-Logo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52600" y="2971800"/>
            <a:ext cx="1219200" cy="1210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2D diagram to vest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3886200" cy="4038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Measure vest pattern and put in SolidWorks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Line up edges close together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Move individual lines so that the lines will touch at the seams.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Extend lines to account for seams.</a:t>
            </a:r>
          </a:p>
        </p:txBody>
      </p:sp>
      <p:pic>
        <p:nvPicPr>
          <p:cNvPr id="18435" name="Picture 3" descr="C:\Users\Rachel Batzer\Documents\My Dropbox\textiles\vest\total desig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3429000"/>
            <a:ext cx="2720975" cy="3253715"/>
          </a:xfrm>
          <a:prstGeom prst="rect">
            <a:avLst/>
          </a:prstGeom>
          <a:noFill/>
        </p:spPr>
      </p:pic>
      <p:pic>
        <p:nvPicPr>
          <p:cNvPr id="18436" name="Picture 4" descr="C:\Users\Rachel Batzer\Documents\My Dropbox\textiles\vest\sw.png"/>
          <p:cNvPicPr>
            <a:picLocks noChangeAspect="1" noChangeArrowheads="1"/>
          </p:cNvPicPr>
          <p:nvPr/>
        </p:nvPicPr>
        <p:blipFill>
          <a:blip r:embed="rId3" cstate="email"/>
          <a:srcRect l="28169" t="17432" r="18712" b="23935"/>
          <a:stretch>
            <a:fillRect/>
          </a:stretch>
        </p:blipFill>
        <p:spPr bwMode="auto">
          <a:xfrm>
            <a:off x="4953000" y="1447800"/>
            <a:ext cx="3581400" cy="200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Patterns</a:t>
            </a:r>
            <a:endParaRPr lang="en-US" dirty="0"/>
          </a:p>
        </p:txBody>
      </p:sp>
      <p:pic>
        <p:nvPicPr>
          <p:cNvPr id="19459" name="Picture 3" descr="C:\Users\Rachel Batzer\Documents\My Dropbox\textiles\vest\panel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0"/>
            <a:ext cx="3622755" cy="4429666"/>
          </a:xfrm>
          <a:prstGeom prst="rect">
            <a:avLst/>
          </a:prstGeom>
          <a:noFill/>
        </p:spPr>
      </p:pic>
      <p:pic>
        <p:nvPicPr>
          <p:cNvPr id="19460" name="Picture 4" descr="C:\Users\Rachel Batzer\Documents\My Dropbox\textiles\vest\panel2.png"/>
          <p:cNvPicPr>
            <a:picLocks noChangeAspect="1" noChangeArrowheads="1"/>
          </p:cNvPicPr>
          <p:nvPr/>
        </p:nvPicPr>
        <p:blipFill>
          <a:blip r:embed="rId3" cstate="email"/>
          <a:srcRect l="13889" t="1636"/>
          <a:stretch>
            <a:fillRect/>
          </a:stretch>
        </p:blipFill>
        <p:spPr bwMode="auto">
          <a:xfrm>
            <a:off x="3733800" y="2895600"/>
            <a:ext cx="1537149" cy="2981325"/>
          </a:xfrm>
          <a:prstGeom prst="rect">
            <a:avLst/>
          </a:prstGeom>
          <a:noFill/>
        </p:spPr>
      </p:pic>
      <p:pic>
        <p:nvPicPr>
          <p:cNvPr id="19462" name="Picture 6" descr="C:\Users\Rachel Batzer\Documents\My Dropbox\textiles\vest\pattern.png"/>
          <p:cNvPicPr>
            <a:picLocks noChangeAspect="1" noChangeArrowheads="1"/>
          </p:cNvPicPr>
          <p:nvPr/>
        </p:nvPicPr>
        <p:blipFill>
          <a:blip r:embed="rId4" cstate="email"/>
          <a:srcRect r="13033" b="6904"/>
          <a:stretch>
            <a:fillRect/>
          </a:stretch>
        </p:blipFill>
        <p:spPr bwMode="auto">
          <a:xfrm>
            <a:off x="5181600" y="2624204"/>
            <a:ext cx="1905000" cy="2833622"/>
          </a:xfrm>
          <a:prstGeom prst="rect">
            <a:avLst/>
          </a:prstGeom>
          <a:noFill/>
        </p:spPr>
      </p:pic>
      <p:pic>
        <p:nvPicPr>
          <p:cNvPr id="19463" name="Picture 7" descr="C:\Users\Rachel Batzer\Documents\My Dropbox\textiles\vest\panel4.png"/>
          <p:cNvPicPr>
            <a:picLocks noChangeAspect="1" noChangeArrowheads="1"/>
          </p:cNvPicPr>
          <p:nvPr/>
        </p:nvPicPr>
        <p:blipFill>
          <a:blip r:embed="rId5" cstate="email"/>
          <a:srcRect l="8063" r="11701" b="3376"/>
          <a:stretch>
            <a:fillRect/>
          </a:stretch>
        </p:blipFill>
        <p:spPr bwMode="auto">
          <a:xfrm>
            <a:off x="7010400" y="1371600"/>
            <a:ext cx="186211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Iron-on fusible added before cutting</a:t>
            </a:r>
          </a:p>
          <a:p>
            <a:r>
              <a:rPr lang="en-US" sz="2800" dirty="0" smtClean="0"/>
              <a:t>Cut with paper side up to minimize burning</a:t>
            </a:r>
          </a:p>
          <a:p>
            <a:r>
              <a:rPr lang="en-US" sz="2800" dirty="0" smtClean="0"/>
              <a:t>Smells terrible!</a:t>
            </a:r>
          </a:p>
        </p:txBody>
      </p:sp>
      <p:pic>
        <p:nvPicPr>
          <p:cNvPr id="20484" name="Picture 4" descr="https://lh5.googleusercontent.com/-zR86g87Y2gY/T7frKudfYWI/AAAAAAAABgI/45qeBCM7zic/s488/IMG_0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1524000"/>
            <a:ext cx="4622800" cy="2133600"/>
          </a:xfrm>
          <a:prstGeom prst="rect">
            <a:avLst/>
          </a:prstGeom>
          <a:noFill/>
        </p:spPr>
      </p:pic>
      <p:pic>
        <p:nvPicPr>
          <p:cNvPr id="20486" name="Picture 6" descr="https://lh4.googleusercontent.com/-4IWdPyrQbas/T7frJ2S11cI/AAAAAAAABf0/94eQqx2mxVE/s488/IMG_0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3733800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495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Fun Part:</a:t>
            </a:r>
            <a:br>
              <a:rPr lang="en-US" dirty="0" smtClean="0"/>
            </a:br>
            <a:r>
              <a:rPr lang="en-US" sz="3100" dirty="0" smtClean="0"/>
              <a:t>Making the patterns line up at the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2971800" cy="4038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Cut patterns seam to be a little too large making fitting difficult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Below is the simplified version: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 up patterns on the front and back panel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Iron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 up middle two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Iron down remainder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3048000"/>
            <a:ext cx="175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9718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457200"/>
            <a:ext cx="3657600" cy="23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267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Laser Cut Wool Vest Rachel Batzer</vt:lpstr>
      <vt:lpstr>Previous Work (not including references for laser lace assignment)</vt:lpstr>
      <vt:lpstr>Vest Design: Voronoi diagram based Mathematical Curves</vt:lpstr>
      <vt:lpstr>Material and Pattern</vt:lpstr>
      <vt:lpstr>Processing Design</vt:lpstr>
      <vt:lpstr>Map 2D diagram to vest pattern</vt:lpstr>
      <vt:lpstr>Cut Patterns</vt:lpstr>
      <vt:lpstr>Laser Cutting</vt:lpstr>
      <vt:lpstr>The Fun Part: Making the patterns line up at the seams</vt:lpstr>
      <vt:lpstr>Finishing Touches</vt:lpstr>
      <vt:lpstr>Finished Vest</vt:lpstr>
      <vt:lpstr>Future Work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Cut Wool Vest</dc:title>
  <dc:creator>Rachel Batzer</dc:creator>
  <cp:lastModifiedBy>Rachel Batzer</cp:lastModifiedBy>
  <cp:revision>10</cp:revision>
  <dcterms:created xsi:type="dcterms:W3CDTF">2012-04-08T22:19:01Z</dcterms:created>
  <dcterms:modified xsi:type="dcterms:W3CDTF">2012-05-21T13:18:22Z</dcterms:modified>
</cp:coreProperties>
</file>